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0"/>
  </p:notesMasterIdLst>
  <p:handoutMasterIdLst>
    <p:handoutMasterId r:id="rId11"/>
  </p:handoutMasterIdLst>
  <p:sldIdLst>
    <p:sldId id="256" r:id="rId2"/>
    <p:sldId id="262" r:id="rId3"/>
    <p:sldId id="257" r:id="rId4"/>
    <p:sldId id="264" r:id="rId5"/>
    <p:sldId id="258" r:id="rId6"/>
    <p:sldId id="260" r:id="rId7"/>
    <p:sldId id="259" r:id="rId8"/>
    <p:sldId id="261" r:id="rId9"/>
  </p:sldIdLst>
  <p:sldSz cx="12192000" cy="6858000"/>
  <p:notesSz cx="6858000" cy="9144000"/>
  <p:embeddedFontLst>
    <p:embeddedFont>
      <p:font typeface="Basic" panose="020B0600000101010101" charset="0"/>
      <p:regular r:id="rId12"/>
    </p:embeddedFont>
    <p:embeddedFont>
      <p:font typeface="Malgun Gothic" panose="020B0503020000020004" pitchFamily="50" charset="-127"/>
      <p:regular r:id="rId13"/>
      <p:bold r:id="rId1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5" roundtripDataSignature="AMtx7mhK7tCTl8w8vBZ636kUcu8AUjBbs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872" autoAdjust="0"/>
  </p:normalViewPr>
  <p:slideViewPr>
    <p:cSldViewPr snapToGrid="0">
      <p:cViewPr>
        <p:scale>
          <a:sx n="66" d="100"/>
          <a:sy n="66" d="100"/>
        </p:scale>
        <p:origin x="1056" y="4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9" d="100"/>
          <a:sy n="59" d="100"/>
        </p:scale>
        <p:origin x="3006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customschemas.google.com/relationships/presentationmetadata" Target="metadata"/><Relationship Id="rId10" Type="http://schemas.openxmlformats.org/officeDocument/2006/relationships/notesMaster" Target="notesMasters/notesMaster1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3D78E3-00D5-4EA9-BD96-57FDDF5A5490}" type="datetimeFigureOut">
              <a:rPr lang="ko-KR" altLang="en-US" smtClean="0"/>
              <a:t>2022-11-24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17454C-BE63-4514-9719-1FC2AF7A69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912672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sandoll삼립호빵체 : https://spcsamlip.co.kr/sandoll-samlip-hopang/</a:t>
            </a:r>
            <a:endParaRPr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6" name="Google Shape;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771952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6" name="Google Shape;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6" name="Google Shape;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168816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8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8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7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8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0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0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11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2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2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12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12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12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15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6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6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2" name="Google Shape;12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3" name="Google Shape;13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4" name="Google Shape;14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1.png"/><Relationship Id="rId5" Type="http://schemas.openxmlformats.org/officeDocument/2006/relationships/image" Target="../media/image7.png"/><Relationship Id="rId10" Type="http://schemas.openxmlformats.org/officeDocument/2006/relationships/image" Target="../media/image2.png"/><Relationship Id="rId4" Type="http://schemas.openxmlformats.org/officeDocument/2006/relationships/image" Target="../media/image6.png"/><Relationship Id="rId9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3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1.png"/><Relationship Id="rId5" Type="http://schemas.openxmlformats.org/officeDocument/2006/relationships/image" Target="../media/image7.png"/><Relationship Id="rId10" Type="http://schemas.openxmlformats.org/officeDocument/2006/relationships/image" Target="../media/image2.png"/><Relationship Id="rId4" Type="http://schemas.openxmlformats.org/officeDocument/2006/relationships/image" Target="../media/image6.png"/><Relationship Id="rId9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3.png"/><Relationship Id="rId7" Type="http://schemas.openxmlformats.org/officeDocument/2006/relationships/image" Target="../media/image18.png"/><Relationship Id="rId12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11" Type="http://schemas.openxmlformats.org/officeDocument/2006/relationships/image" Target="../media/image20.png"/><Relationship Id="rId5" Type="http://schemas.openxmlformats.org/officeDocument/2006/relationships/image" Target="../media/image16.png"/><Relationship Id="rId10" Type="http://schemas.openxmlformats.org/officeDocument/2006/relationships/image" Target="../media/image2.png"/><Relationship Id="rId4" Type="http://schemas.openxmlformats.org/officeDocument/2006/relationships/image" Target="../media/image12.png"/><Relationship Id="rId9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" descr="물, 일몰, 태양, 실외이(가) 표시된 사진&#10;&#10;자동 생성된 설명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7198" y="650000"/>
            <a:ext cx="10977603" cy="252809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" descr="텍스트이(가) 표시된 사진&#10;&#10;자동 생성된 설명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1800000">
            <a:off x="476359" y="682489"/>
            <a:ext cx="1481002" cy="1481002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"/>
          <p:cNvSpPr txBox="1"/>
          <p:nvPr/>
        </p:nvSpPr>
        <p:spPr>
          <a:xfrm>
            <a:off x="2414044" y="1422990"/>
            <a:ext cx="77877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7200">
                <a:solidFill>
                  <a:srgbClr val="3F3F3F"/>
                </a:solidFill>
              </a:rPr>
              <a:t>YB MOVIE</a:t>
            </a:r>
            <a:endParaRPr/>
          </a:p>
        </p:txBody>
      </p:sp>
      <p:pic>
        <p:nvPicPr>
          <p:cNvPr id="92" name="Google Shape;92;p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28400" y="1168349"/>
            <a:ext cx="1646225" cy="170990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"/>
          <p:cNvSpPr txBox="1"/>
          <p:nvPr/>
        </p:nvSpPr>
        <p:spPr>
          <a:xfrm>
            <a:off x="2228400" y="4073142"/>
            <a:ext cx="77877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5000" dirty="0">
                <a:solidFill>
                  <a:srgbClr val="3F3F3F"/>
                </a:solidFill>
              </a:rPr>
              <a:t>여도현</a:t>
            </a:r>
            <a:endParaRPr sz="5000" dirty="0">
              <a:solidFill>
                <a:srgbClr val="3F3F3F"/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rgbClr val="3F3F3F"/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5000" dirty="0" err="1">
                <a:solidFill>
                  <a:srgbClr val="3F3F3F"/>
                </a:solidFill>
              </a:rPr>
              <a:t>배중권</a:t>
            </a:r>
            <a:endParaRPr sz="5000" dirty="0">
              <a:solidFill>
                <a:srgbClr val="3F3F3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401" y="0"/>
            <a:ext cx="12248108" cy="6858000"/>
          </a:xfrm>
          <a:prstGeom prst="rect">
            <a:avLst/>
          </a:prstGeom>
        </p:spPr>
      </p:pic>
      <p:grpSp>
        <p:nvGrpSpPr>
          <p:cNvPr id="98" name="Google Shape;98;p2"/>
          <p:cNvGrpSpPr/>
          <p:nvPr/>
        </p:nvGrpSpPr>
        <p:grpSpPr>
          <a:xfrm>
            <a:off x="334349" y="979750"/>
            <a:ext cx="11523301" cy="5725104"/>
            <a:chOff x="273697" y="957546"/>
            <a:chExt cx="11523301" cy="5725104"/>
          </a:xfrm>
        </p:grpSpPr>
        <p:sp>
          <p:nvSpPr>
            <p:cNvPr id="99" name="Google Shape;99;p2"/>
            <p:cNvSpPr/>
            <p:nvPr/>
          </p:nvSpPr>
          <p:spPr>
            <a:xfrm>
              <a:off x="273697" y="957546"/>
              <a:ext cx="5583093" cy="5680696"/>
            </a:xfrm>
            <a:prstGeom prst="roundRect">
              <a:avLst>
                <a:gd name="adj" fmla="val 8068"/>
              </a:avLst>
            </a:prstGeom>
            <a:solidFill>
              <a:schemeClr val="lt1"/>
            </a:solidFill>
            <a:ln>
              <a:noFill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6213905" y="1001954"/>
              <a:ext cx="5583093" cy="5680696"/>
            </a:xfrm>
            <a:prstGeom prst="roundRect">
              <a:avLst>
                <a:gd name="adj" fmla="val 8068"/>
              </a:avLst>
            </a:prstGeom>
            <a:solidFill>
              <a:schemeClr val="lt1"/>
            </a:solidFill>
            <a:ln>
              <a:noFill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103" name="Google Shape;103;p2" descr="옥외설치물이(가) 표시된 사진&#10;&#10;자동 생성된 설명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89199" y="3150121"/>
            <a:ext cx="708776" cy="6699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2" descr="옥외설치물이(가) 표시된 사진&#10;&#10;자동 생성된 설명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392865" y="3643983"/>
            <a:ext cx="653617" cy="7614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416779" y="2626223"/>
            <a:ext cx="653617" cy="6872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2" descr="텍스트, 벡터그래픽이(가) 표시된 사진&#10;&#10;자동 생성된 설명"/>
          <p:cNvPicPr preferRelativeResize="0"/>
          <p:nvPr/>
        </p:nvPicPr>
        <p:blipFill rotWithShape="1">
          <a:blip r:embed="rId7">
            <a:alphaModFix/>
          </a:blip>
          <a:srcRect t="-428"/>
          <a:stretch/>
        </p:blipFill>
        <p:spPr>
          <a:xfrm flipH="1">
            <a:off x="10104118" y="4470984"/>
            <a:ext cx="2087882" cy="2387016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"/>
          <p:cNvSpPr txBox="1"/>
          <p:nvPr/>
        </p:nvSpPr>
        <p:spPr>
          <a:xfrm>
            <a:off x="7017208" y="2633184"/>
            <a:ext cx="4596130" cy="1754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이상형 월드컵을 바탕으로</a:t>
            </a:r>
            <a:endParaRPr lang="en-US" altLang="ko-KR" sz="2400" dirty="0" smtClean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취향을 반영 추천 영화를 찾는</a:t>
            </a:r>
            <a:endParaRPr lang="en-US" altLang="ko-KR" sz="2400" dirty="0" smtClean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dirty="0" smtClean="0">
                <a:solidFill>
                  <a:schemeClr val="dk1"/>
                </a:solidFill>
              </a:rPr>
              <a:t>웹 페이지 제작</a:t>
            </a:r>
            <a:endParaRPr sz="2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1257" y="1204667"/>
            <a:ext cx="5189276" cy="2521513"/>
          </a:xfrm>
          <a:prstGeom prst="rect">
            <a:avLst/>
          </a:prstGeom>
        </p:spPr>
      </p:pic>
      <p:pic>
        <p:nvPicPr>
          <p:cNvPr id="101" name="Google Shape;101;p2" descr="텍스트이(가) 표시된 사진&#10;&#10;자동 생성된 설명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-320466" y="-317315"/>
            <a:ext cx="2483874" cy="2483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2" descr="물, 일몰, 태양, 실외이(가) 표시된 사진&#10;&#10;자동 생성된 설명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3090305" y="232424"/>
            <a:ext cx="6011390" cy="1384397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2"/>
          <p:cNvSpPr txBox="1"/>
          <p:nvPr/>
        </p:nvSpPr>
        <p:spPr>
          <a:xfrm>
            <a:off x="3936271" y="542401"/>
            <a:ext cx="4761959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800" dirty="0" smtClean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프로젝트 설명</a:t>
            </a:r>
            <a:endParaRPr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1257" y="3820098"/>
            <a:ext cx="5189276" cy="2553430"/>
          </a:xfrm>
          <a:prstGeom prst="rect">
            <a:avLst/>
          </a:prstGeom>
        </p:spPr>
      </p:pic>
      <p:pic>
        <p:nvPicPr>
          <p:cNvPr id="109" name="Google Shape;109;p2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-320466" y="5144831"/>
            <a:ext cx="1870454" cy="187045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75831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" name="Google Shape;98;p2"/>
          <p:cNvGrpSpPr/>
          <p:nvPr/>
        </p:nvGrpSpPr>
        <p:grpSpPr>
          <a:xfrm>
            <a:off x="334349" y="979750"/>
            <a:ext cx="11523301" cy="5725104"/>
            <a:chOff x="273697" y="957546"/>
            <a:chExt cx="11523301" cy="5725104"/>
          </a:xfrm>
        </p:grpSpPr>
        <p:sp>
          <p:nvSpPr>
            <p:cNvPr id="99" name="Google Shape;99;p2"/>
            <p:cNvSpPr/>
            <p:nvPr/>
          </p:nvSpPr>
          <p:spPr>
            <a:xfrm>
              <a:off x="273697" y="957546"/>
              <a:ext cx="5583093" cy="5680696"/>
            </a:xfrm>
            <a:prstGeom prst="roundRect">
              <a:avLst>
                <a:gd name="adj" fmla="val 8068"/>
              </a:avLst>
            </a:prstGeom>
            <a:solidFill>
              <a:schemeClr val="lt1"/>
            </a:solidFill>
            <a:ln>
              <a:noFill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4800" dirty="0">
                  <a:solidFill>
                    <a:srgbClr val="3F3F3F"/>
                  </a:solidFill>
                  <a:latin typeface="Basic"/>
                  <a:ea typeface="Basic"/>
                  <a:cs typeface="Basic"/>
                  <a:sym typeface="Basic"/>
                </a:rPr>
                <a:t>사진</a:t>
              </a:r>
              <a:endParaRPr dirty="0"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6213905" y="1001954"/>
              <a:ext cx="5583093" cy="5680696"/>
            </a:xfrm>
            <a:prstGeom prst="roundRect">
              <a:avLst>
                <a:gd name="adj" fmla="val 8068"/>
              </a:avLst>
            </a:prstGeom>
            <a:solidFill>
              <a:schemeClr val="lt1"/>
            </a:solidFill>
            <a:ln>
              <a:noFill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4194" y="1340081"/>
            <a:ext cx="4894499" cy="5110751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29140" y="1616821"/>
            <a:ext cx="4273925" cy="4579715"/>
          </a:xfrm>
          <a:prstGeom prst="rect">
            <a:avLst/>
          </a:prstGeom>
        </p:spPr>
      </p:pic>
      <p:pic>
        <p:nvPicPr>
          <p:cNvPr id="106" name="Google Shape;106;p2" descr="텍스트, 벡터그래픽이(가) 표시된 사진&#10;&#10;자동 생성된 설명"/>
          <p:cNvPicPr preferRelativeResize="0"/>
          <p:nvPr/>
        </p:nvPicPr>
        <p:blipFill rotWithShape="1">
          <a:blip r:embed="rId6">
            <a:alphaModFix/>
          </a:blip>
          <a:srcRect t="-428"/>
          <a:stretch/>
        </p:blipFill>
        <p:spPr>
          <a:xfrm flipH="1">
            <a:off x="10104118" y="4452973"/>
            <a:ext cx="2087882" cy="23870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-320466" y="5144831"/>
            <a:ext cx="1870454" cy="18704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2" descr="물, 일몰, 태양, 실외이(가) 표시된 사진&#10;&#10;자동 생성된 설명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090305" y="232424"/>
            <a:ext cx="6011390" cy="1384397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2"/>
          <p:cNvSpPr txBox="1"/>
          <p:nvPr/>
        </p:nvSpPr>
        <p:spPr>
          <a:xfrm>
            <a:off x="4258341" y="509125"/>
            <a:ext cx="3916457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800" dirty="0" smtClean="0">
                <a:solidFill>
                  <a:srgbClr val="3F3F3F"/>
                </a:solidFill>
              </a:rPr>
              <a:t>일정 비교</a:t>
            </a:r>
            <a:endParaRPr dirty="0"/>
          </a:p>
        </p:txBody>
      </p:sp>
      <p:pic>
        <p:nvPicPr>
          <p:cNvPr id="101" name="Google Shape;101;p2" descr="텍스트이(가) 표시된 사진&#10;&#10;자동 생성된 설명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-320466" y="-317315"/>
            <a:ext cx="2483874" cy="2483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401" y="0"/>
            <a:ext cx="12248108" cy="6858000"/>
          </a:xfrm>
          <a:prstGeom prst="rect">
            <a:avLst/>
          </a:prstGeom>
        </p:spPr>
      </p:pic>
      <p:grpSp>
        <p:nvGrpSpPr>
          <p:cNvPr id="98" name="Google Shape;98;p2"/>
          <p:cNvGrpSpPr/>
          <p:nvPr/>
        </p:nvGrpSpPr>
        <p:grpSpPr>
          <a:xfrm>
            <a:off x="334349" y="979750"/>
            <a:ext cx="11523301" cy="5725104"/>
            <a:chOff x="273697" y="957546"/>
            <a:chExt cx="11523301" cy="5725104"/>
          </a:xfrm>
        </p:grpSpPr>
        <p:sp>
          <p:nvSpPr>
            <p:cNvPr id="99" name="Google Shape;99;p2"/>
            <p:cNvSpPr/>
            <p:nvPr/>
          </p:nvSpPr>
          <p:spPr>
            <a:xfrm>
              <a:off x="273697" y="957546"/>
              <a:ext cx="5583093" cy="5680696"/>
            </a:xfrm>
            <a:prstGeom prst="roundRect">
              <a:avLst>
                <a:gd name="adj" fmla="val 8068"/>
              </a:avLst>
            </a:prstGeom>
            <a:solidFill>
              <a:schemeClr val="lt1"/>
            </a:solidFill>
            <a:ln>
              <a:noFill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6213905" y="1001954"/>
              <a:ext cx="5583093" cy="5680696"/>
            </a:xfrm>
            <a:prstGeom prst="roundRect">
              <a:avLst>
                <a:gd name="adj" fmla="val 8068"/>
              </a:avLst>
            </a:prstGeom>
            <a:solidFill>
              <a:schemeClr val="lt1"/>
            </a:solidFill>
            <a:ln>
              <a:noFill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103" name="Google Shape;103;p2" descr="옥외설치물이(가) 표시된 사진&#10;&#10;자동 생성된 설명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89199" y="3150121"/>
            <a:ext cx="708776" cy="6699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2" descr="옥외설치물이(가) 표시된 사진&#10;&#10;자동 생성된 설명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392865" y="3643983"/>
            <a:ext cx="653617" cy="7614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416779" y="2626223"/>
            <a:ext cx="653617" cy="6872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2" descr="텍스트, 벡터그래픽이(가) 표시된 사진&#10;&#10;자동 생성된 설명"/>
          <p:cNvPicPr preferRelativeResize="0"/>
          <p:nvPr/>
        </p:nvPicPr>
        <p:blipFill rotWithShape="1">
          <a:blip r:embed="rId7">
            <a:alphaModFix/>
          </a:blip>
          <a:srcRect t="-428"/>
          <a:stretch/>
        </p:blipFill>
        <p:spPr>
          <a:xfrm flipH="1">
            <a:off x="10104118" y="4470984"/>
            <a:ext cx="2087882" cy="2387016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"/>
          <p:cNvSpPr txBox="1"/>
          <p:nvPr/>
        </p:nvSpPr>
        <p:spPr>
          <a:xfrm>
            <a:off x="7017208" y="2633184"/>
            <a:ext cx="4596130" cy="1754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이상형 월드컵을 바탕으로</a:t>
            </a:r>
            <a:endParaRPr lang="en-US" altLang="ko-KR" sz="2400" dirty="0" smtClean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취향을 반영 추천 영화를 찾는</a:t>
            </a:r>
            <a:endParaRPr lang="en-US" altLang="ko-KR" sz="2400" dirty="0" smtClean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dirty="0" smtClean="0">
                <a:solidFill>
                  <a:schemeClr val="dk1"/>
                </a:solidFill>
              </a:rPr>
              <a:t>웹 페이지 제작</a:t>
            </a:r>
            <a:endParaRPr sz="2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1257" y="1204667"/>
            <a:ext cx="5189276" cy="2521513"/>
          </a:xfrm>
          <a:prstGeom prst="rect">
            <a:avLst/>
          </a:prstGeom>
        </p:spPr>
      </p:pic>
      <p:pic>
        <p:nvPicPr>
          <p:cNvPr id="101" name="Google Shape;101;p2" descr="텍스트이(가) 표시된 사진&#10;&#10;자동 생성된 설명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-320466" y="-317315"/>
            <a:ext cx="2483874" cy="2483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2" descr="물, 일몰, 태양, 실외이(가) 표시된 사진&#10;&#10;자동 생성된 설명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3090305" y="232424"/>
            <a:ext cx="6011390" cy="1384397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2"/>
          <p:cNvSpPr txBox="1"/>
          <p:nvPr/>
        </p:nvSpPr>
        <p:spPr>
          <a:xfrm>
            <a:off x="3936271" y="542401"/>
            <a:ext cx="4761959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800" dirty="0" smtClean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프로젝트 설명</a:t>
            </a:r>
            <a:endParaRPr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1257" y="3820098"/>
            <a:ext cx="5189276" cy="2553430"/>
          </a:xfrm>
          <a:prstGeom prst="rect">
            <a:avLst/>
          </a:prstGeom>
        </p:spPr>
      </p:pic>
      <p:pic>
        <p:nvPicPr>
          <p:cNvPr id="109" name="Google Shape;109;p2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-320466" y="5144831"/>
            <a:ext cx="1870454" cy="187045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7020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"/>
          <p:cNvSpPr/>
          <p:nvPr/>
        </p:nvSpPr>
        <p:spPr>
          <a:xfrm>
            <a:off x="273697" y="957546"/>
            <a:ext cx="11644606" cy="5680696"/>
          </a:xfrm>
          <a:prstGeom prst="roundRect">
            <a:avLst>
              <a:gd name="adj" fmla="val 8068"/>
            </a:avLst>
          </a:prstGeom>
          <a:solidFill>
            <a:schemeClr val="lt1"/>
          </a:solidFill>
          <a:ln>
            <a:noFill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25" name="Google Shape;125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320466" y="5144831"/>
            <a:ext cx="1870454" cy="18704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085" y="3350658"/>
            <a:ext cx="2058679" cy="1178466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9480" y="4701437"/>
            <a:ext cx="2187026" cy="175350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07389" y="1603226"/>
            <a:ext cx="2038685" cy="168867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10669" y="1722952"/>
            <a:ext cx="3193404" cy="4149883"/>
          </a:xfrm>
          <a:prstGeom prst="rect">
            <a:avLst/>
          </a:prstGeom>
        </p:spPr>
      </p:pic>
      <p:pic>
        <p:nvPicPr>
          <p:cNvPr id="119" name="Google Shape;119;p3" descr="텍스트이(가) 표시된 사진&#10;&#10;자동 생성된 설명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-320466" y="-317315"/>
            <a:ext cx="2483874" cy="2483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3" descr="물, 일몰, 태양, 실외이(가) 표시된 사진&#10;&#10;자동 생성된 설명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3090305" y="232424"/>
            <a:ext cx="6011390" cy="1384397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3"/>
          <p:cNvSpPr txBox="1"/>
          <p:nvPr/>
        </p:nvSpPr>
        <p:spPr>
          <a:xfrm>
            <a:off x="4194593" y="492142"/>
            <a:ext cx="4336805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4800" dirty="0" smtClean="0">
                <a:solidFill>
                  <a:srgbClr val="3F3F3F"/>
                </a:solidFill>
              </a:rPr>
              <a:t>DATA BASE</a:t>
            </a:r>
            <a:endParaRPr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868668" y="1788502"/>
            <a:ext cx="2961913" cy="3939344"/>
          </a:xfrm>
          <a:prstGeom prst="rect">
            <a:avLst/>
          </a:prstGeom>
        </p:spPr>
      </p:pic>
      <p:pic>
        <p:nvPicPr>
          <p:cNvPr id="121" name="Google Shape;121;p3" descr="텍스트, 벡터그래픽이(가) 표시된 사진&#10;&#10;자동 생성된 설명"/>
          <p:cNvPicPr preferRelativeResize="0"/>
          <p:nvPr/>
        </p:nvPicPr>
        <p:blipFill rotWithShape="1">
          <a:blip r:embed="rId12">
            <a:alphaModFix/>
          </a:blip>
          <a:srcRect t="-428"/>
          <a:stretch/>
        </p:blipFill>
        <p:spPr>
          <a:xfrm flipH="1">
            <a:off x="10104118" y="4470984"/>
            <a:ext cx="2087882" cy="238701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" name="직선 연결선 6"/>
          <p:cNvCxnSpPr/>
          <p:nvPr/>
        </p:nvCxnSpPr>
        <p:spPr>
          <a:xfrm>
            <a:off x="5661651" y="5820263"/>
            <a:ext cx="0" cy="4967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 flipH="1" flipV="1">
            <a:off x="5657850" y="6309360"/>
            <a:ext cx="1986914" cy="76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 flipH="1" flipV="1">
            <a:off x="3679902" y="6298718"/>
            <a:ext cx="1986914" cy="76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 flipH="1">
            <a:off x="3679902" y="2720340"/>
            <a:ext cx="558" cy="35783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 flipH="1" flipV="1">
            <a:off x="2731770" y="4114800"/>
            <a:ext cx="948691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 flipH="1" flipV="1">
            <a:off x="3473646" y="5729084"/>
            <a:ext cx="217292" cy="2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7647067" y="3596640"/>
            <a:ext cx="0" cy="27165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 flipH="1">
            <a:off x="3510510" y="2726159"/>
            <a:ext cx="1693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 flipH="1" flipV="1">
            <a:off x="7644764" y="3596640"/>
            <a:ext cx="257176" cy="76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5"/>
          <p:cNvSpPr/>
          <p:nvPr/>
        </p:nvSpPr>
        <p:spPr>
          <a:xfrm>
            <a:off x="273697" y="957546"/>
            <a:ext cx="11644606" cy="5680696"/>
          </a:xfrm>
          <a:prstGeom prst="roundRect">
            <a:avLst>
              <a:gd name="adj" fmla="val 8068"/>
            </a:avLst>
          </a:prstGeom>
          <a:solidFill>
            <a:schemeClr val="lt1"/>
          </a:solidFill>
          <a:ln>
            <a:noFill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47" name="Google Shape;147;p5" descr="물, 일몰, 태양, 실외이(가) 표시된 사진&#10;&#10;자동 생성된 설명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090305" y="232424"/>
            <a:ext cx="6011390" cy="1384397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5"/>
          <p:cNvSpPr txBox="1"/>
          <p:nvPr/>
        </p:nvSpPr>
        <p:spPr>
          <a:xfrm>
            <a:off x="4078513" y="509123"/>
            <a:ext cx="4034974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800" dirty="0" smtClean="0">
                <a:solidFill>
                  <a:srgbClr val="3F3F3F"/>
                </a:solidFill>
              </a:rPr>
              <a:t>컴포넌트 구성</a:t>
            </a:r>
            <a:endParaRPr dirty="0"/>
          </a:p>
        </p:txBody>
      </p:sp>
      <p:pic>
        <p:nvPicPr>
          <p:cNvPr id="158" name="Google Shape;158;p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634871" y="7168619"/>
            <a:ext cx="4400180" cy="44001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0" name="Google Shape;160;p5"/>
          <p:cNvCxnSpPr/>
          <p:nvPr/>
        </p:nvCxnSpPr>
        <p:spPr>
          <a:xfrm>
            <a:off x="7542870" y="7283121"/>
            <a:ext cx="318000" cy="300000"/>
          </a:xfrm>
          <a:prstGeom prst="curvedConnector3">
            <a:avLst>
              <a:gd name="adj1" fmla="val -23016"/>
            </a:avLst>
          </a:prstGeom>
          <a:noFill/>
          <a:ln w="25400" cap="flat" cmpd="sng">
            <a:solidFill>
              <a:srgbClr val="7F7F7F"/>
            </a:solidFill>
            <a:prstDash val="solid"/>
            <a:miter lim="800000"/>
            <a:headEnd type="none" w="sm" len="sm"/>
            <a:tailEnd type="triangle" w="lg" len="lg"/>
          </a:ln>
        </p:spPr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0316" y="1485222"/>
            <a:ext cx="1943371" cy="460142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27384" y="1586569"/>
            <a:ext cx="8435366" cy="44226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4"/>
          <p:cNvSpPr/>
          <p:nvPr/>
        </p:nvSpPr>
        <p:spPr>
          <a:xfrm>
            <a:off x="6453403" y="952072"/>
            <a:ext cx="5464900" cy="5680695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1" name="Google Shape;131;p4"/>
          <p:cNvSpPr/>
          <p:nvPr/>
        </p:nvSpPr>
        <p:spPr>
          <a:xfrm>
            <a:off x="273697" y="957546"/>
            <a:ext cx="6011390" cy="5680696"/>
          </a:xfrm>
          <a:prstGeom prst="roundRect">
            <a:avLst>
              <a:gd name="adj" fmla="val 25889"/>
            </a:avLst>
          </a:prstGeom>
          <a:solidFill>
            <a:schemeClr val="lt1"/>
          </a:solidFill>
          <a:ln>
            <a:noFill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34" name="Google Shape;134;p4" descr="텍스트이(가) 표시된 사진&#10;&#10;자동 생성된 설명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320466" y="-317315"/>
            <a:ext cx="2483874" cy="2483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4" descr="텍스트, 벡터그래픽이(가) 표시된 사진&#10;&#10;자동 생성된 설명"/>
          <p:cNvPicPr preferRelativeResize="0"/>
          <p:nvPr/>
        </p:nvPicPr>
        <p:blipFill rotWithShape="1">
          <a:blip r:embed="rId5">
            <a:alphaModFix/>
          </a:blip>
          <a:srcRect t="-428"/>
          <a:stretch/>
        </p:blipFill>
        <p:spPr>
          <a:xfrm flipH="1">
            <a:off x="10104118" y="4470984"/>
            <a:ext cx="2087882" cy="23870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-320466" y="5144831"/>
            <a:ext cx="1870454" cy="18704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6" descr="텍스트이(가) 표시된 사진&#10;&#10;자동 생성된 설명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148995" y="1723481"/>
            <a:ext cx="5834195" cy="5834195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6"/>
          <p:cNvSpPr txBox="1"/>
          <p:nvPr/>
        </p:nvSpPr>
        <p:spPr>
          <a:xfrm>
            <a:off x="4450641" y="113848"/>
            <a:ext cx="2728632" cy="3770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3900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끝</a:t>
            </a:r>
            <a:endParaRPr sz="23900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</TotalTime>
  <Words>46</Words>
  <Application>Microsoft Office PowerPoint</Application>
  <PresentationFormat>와이드스크린</PresentationFormat>
  <Paragraphs>19</Paragraphs>
  <Slides>8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2" baseType="lpstr">
      <vt:lpstr>Arial</vt:lpstr>
      <vt:lpstr>Basic</vt:lpstr>
      <vt:lpstr>Malgun Gothic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정 일승</dc:creator>
  <cp:lastModifiedBy>multicampus</cp:lastModifiedBy>
  <cp:revision>7</cp:revision>
  <dcterms:created xsi:type="dcterms:W3CDTF">2021-06-28T12:45:52Z</dcterms:created>
  <dcterms:modified xsi:type="dcterms:W3CDTF">2022-11-24T08:56:25Z</dcterms:modified>
</cp:coreProperties>
</file>